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1644e6e3f69844c2"/>
  </p:sldMasterIdLst>
  <p:sldIdLst>
    <p:sldId id="264" r:id="R7be86828ee0c4a55"/>
    <p:sldId id="265" r:id="Re5172e30e2fc4ea8"/>
    <p:sldId id="266" r:id="Rb0f4aab82d48486e"/>
    <p:sldId id="267" r:id="Rbe10b81c23274946"/>
    <p:sldId id="268" r:id="Rf9159c4882f44e62"/>
    <p:sldId id="269" r:id="Rd66b5ddf417b4e4f"/>
    <p:sldId id="270" r:id="R3c54ca8bcb0b4ce2"/>
    <p:sldId id="271" r:id="Rf7ccfdf8b1af45f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1644e6e3f69844c2" /><Relationship Type="http://schemas.openxmlformats.org/officeDocument/2006/relationships/theme" Target="/ppt/slideMasters/theme/theme2.xml" Id="R5470cbfc464449d5" /><Relationship Type="http://schemas.openxmlformats.org/officeDocument/2006/relationships/slide" Target="/ppt/slides/slide9.xml" Id="R7be86828ee0c4a55" /><Relationship Type="http://schemas.openxmlformats.org/officeDocument/2006/relationships/slide" Target="/ppt/slides/slidea.xml" Id="Re5172e30e2fc4ea8" /><Relationship Type="http://schemas.openxmlformats.org/officeDocument/2006/relationships/slide" Target="/ppt/slides/slideb.xml" Id="Rb0f4aab82d48486e" /><Relationship Type="http://schemas.openxmlformats.org/officeDocument/2006/relationships/slide" Target="/ppt/slides/slidec.xml" Id="Rbe10b81c23274946" /><Relationship Type="http://schemas.openxmlformats.org/officeDocument/2006/relationships/tableStyles" Target="/ppt/tableStyles.xml" Id="Re3a06721828145da" /><Relationship Type="http://schemas.openxmlformats.org/officeDocument/2006/relationships/slide" Target="/ppt/slides/slided.xml" Id="Rf9159c4882f44e62" /><Relationship Type="http://schemas.openxmlformats.org/officeDocument/2006/relationships/slide" Target="/ppt/slides/slidee.xml" Id="Rd66b5ddf417b4e4f" /><Relationship Type="http://schemas.openxmlformats.org/officeDocument/2006/relationships/slide" Target="/ppt/slides/slidef.xml" Id="R3c54ca8bcb0b4ce2" /><Relationship Type="http://schemas.openxmlformats.org/officeDocument/2006/relationships/slide" Target="/ppt/slides/slide10.xml" Id="Rf7ccfdf8b1af45f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099b76c589b4755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3ab191bb1db431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941d8e21a3af43b4" /><Relationship Type="http://schemas.openxmlformats.org/officeDocument/2006/relationships/slideMaster" Target="/ppt/slideMasters/slideMaster2.xml" Id="R81b047a331d7462f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f892680a8f94e5f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941d8e21a3af43b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fc19d674db0641dd" /><Relationship Type="http://schemas.openxmlformats.org/officeDocument/2006/relationships/slideLayout" Target="/ppt/slideLayouts/slideLayout2.xml" Id="R8c87c46bfd314d08" /><Relationship Type="http://schemas.openxmlformats.org/officeDocument/2006/relationships/slideLayout" Target="/ppt/slideLayouts/slideLayout3.xml" Id="Rfb79a73a774544ca" /><Relationship Type="http://schemas.openxmlformats.org/officeDocument/2006/relationships/slideLayout" Target="/ppt/slideLayouts/slideLayout4.xml" Id="R992f54098bda4c56" /><Relationship Type="http://schemas.openxmlformats.org/officeDocument/2006/relationships/slideLayout" Target="/ppt/slideLayouts/slideLayout5.xml" Id="Rbea1781e65044a4d" /><Relationship Type="http://schemas.openxmlformats.org/officeDocument/2006/relationships/image" Target="/ppt/media/image2.bin" Id="R643106b9dcb04f85" /><Relationship Type="http://schemas.openxmlformats.org/officeDocument/2006/relationships/image" Target="/ppt/media/image.bin" Id="R52bbeab17d2444a1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643106b9dcb04f85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2bbeab17d2444a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92f54098bda4c56"/>
    <p:sldLayoutId id="2147483652" r:id="Rfb79a73a774544ca"/>
    <p:sldLayoutId id="2147483651" r:id="R8c87c46bfd314d08"/>
    <p:sldLayoutId id="2147483654" r:id="Rbea1781e65044a4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0d7fe89cf334096" /><Relationship Type="http://schemas.openxmlformats.org/officeDocument/2006/relationships/chart" Target="/ppt/slides/charts/chart29.xml" Id="R5b69c0c59b134da5" /><Relationship Type="http://schemas.openxmlformats.org/officeDocument/2006/relationships/chart" Target="/ppt/slides/charts/chart2a.xml" Id="R2c35e119868f4385" /><Relationship Type="http://schemas.openxmlformats.org/officeDocument/2006/relationships/chart" Target="/ppt/slides/charts/chart2b.xml" Id="Re46b7757c1e542cd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a58ac62541f144c2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d00e44206b374a58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6a40db4e65b4a01" /><Relationship Type="http://schemas.openxmlformats.org/officeDocument/2006/relationships/slideLayout" Target="/ppt/slideLayouts/slideLayout5.xml" Id="Ra50e7f9f448d4018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b5d2e8133cf402f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114715437fee4598" /><Relationship Type="http://schemas.openxmlformats.org/officeDocument/2006/relationships/image" Target="/ppt/media/image4.bin" Id="Rc084047d77e14b4c" /><Relationship Type="http://schemas.openxmlformats.org/officeDocument/2006/relationships/slideLayout" Target="/ppt/slideLayouts/slideLayout5.xml" Id="Rad0a7c090bc44cf4" /><Relationship Type="http://schemas.openxmlformats.org/officeDocument/2006/relationships/chart" Target="/ppt/slides/charts/chart15.xml" Id="R52788861100a4b64" /><Relationship Type="http://schemas.openxmlformats.org/officeDocument/2006/relationships/chart" Target="/ppt/slides/charts/chart16.xml" Id="Rba702064245b4e6e" /><Relationship Type="http://schemas.openxmlformats.org/officeDocument/2006/relationships/chart" Target="/ppt/slides/charts/chart17.xml" Id="Ra88bc3c12eb74e8b" /><Relationship Type="http://schemas.openxmlformats.org/officeDocument/2006/relationships/chart" Target="/ppt/slides/charts/chart18.xml" Id="Rcdcc66f97c07435d" /><Relationship Type="http://schemas.openxmlformats.org/officeDocument/2006/relationships/chart" Target="/ppt/slides/charts/chart19.xml" Id="R7af692b2be4d4194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6a7fb97bea3427a" /><Relationship Type="http://schemas.openxmlformats.org/officeDocument/2006/relationships/image" Target="/ppt/media/image4.bin" Id="Re3af22edc4a24c58" /><Relationship Type="http://schemas.openxmlformats.org/officeDocument/2006/relationships/slideLayout" Target="/ppt/slideLayouts/slideLayout5.xml" Id="R1f45fdceba934d01" /><Relationship Type="http://schemas.openxmlformats.org/officeDocument/2006/relationships/chart" Target="/ppt/slides/charts/chart1b.xml" Id="R412522881f564922" /><Relationship Type="http://schemas.openxmlformats.org/officeDocument/2006/relationships/chart" Target="/ppt/slides/charts/chart1c.xml" Id="Rce0c4091885c4dfe" /><Relationship Type="http://schemas.openxmlformats.org/officeDocument/2006/relationships/chart" Target="/ppt/slides/charts/chart1d.xml" Id="R70f60f75deb8446f" /><Relationship Type="http://schemas.openxmlformats.org/officeDocument/2006/relationships/chart" Target="/ppt/slides/charts/chart1e.xml" Id="R1d489316eb31480b" /><Relationship Type="http://schemas.openxmlformats.org/officeDocument/2006/relationships/chart" Target="/ppt/slides/charts/chart1f.xml" Id="Ref12822c4e0b467e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a2893c8039434d76" /><Relationship Type="http://schemas.openxmlformats.org/officeDocument/2006/relationships/image" Target="/ppt/media/image4.bin" Id="Rd884c13ad0594740" /><Relationship Type="http://schemas.openxmlformats.org/officeDocument/2006/relationships/slideLayout" Target="/ppt/slideLayouts/slideLayout5.xml" Id="R4241b8fcb78e47ee" /><Relationship Type="http://schemas.openxmlformats.org/officeDocument/2006/relationships/chart" Target="/ppt/slides/charts/chart21.xml" Id="R57a7fcabad3d44da" /><Relationship Type="http://schemas.openxmlformats.org/officeDocument/2006/relationships/chart" Target="/ppt/slides/charts/chart22.xml" Id="R8f9f14050cf344ab" /><Relationship Type="http://schemas.openxmlformats.org/officeDocument/2006/relationships/chart" Target="/ppt/slides/charts/chart23.xml" Id="Rbbb3284a9b3c4c40" /><Relationship Type="http://schemas.openxmlformats.org/officeDocument/2006/relationships/chart" Target="/ppt/slides/charts/chart24.xml" Id="R1672f0f3a1084cc4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Kärralundsgatan 19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5.870000</c:v>
              </c:pt>
              <c:pt idx="1">
                <c:v>5.318182</c:v>
              </c:pt>
              <c:pt idx="2">
                <c:v>5.630435</c:v>
              </c:pt>
              <c:pt idx="3">
                <c:v>5.610169</c:v>
              </c:pt>
              <c:pt idx="4">
                <c:v>5.962264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Grodan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6.276316</c:v>
              </c:pt>
              <c:pt idx="1">
                <c:v>5.941176</c:v>
              </c:pt>
              <c:pt idx="2">
                <c:v>6.092593</c:v>
              </c:pt>
              <c:pt idx="3">
                <c:v>6.285714</c:v>
              </c:pt>
              <c:pt idx="4">
                <c:v>6.052632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0.526316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0.684211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0.684211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0.421053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0.315789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0.315789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0.473684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0.684211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0.368421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0.473684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0.526316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0.210526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0.526316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0.421053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0.052632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0.263158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0.157895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0.421053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0.105263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0.105263</c:v>
              </c:pt>
              <c:pt idx="1">
                <c:v>0.315789</c:v>
              </c:pt>
              <c:pt idx="2">
                <c:v>0.578947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0.368421</c:v>
              </c:pt>
              <c:pt idx="1">
                <c:v>0.631579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0.947368</c:v>
              </c:pt>
              <c:pt idx="1">
                <c:v>0.052632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b69c0c59b134da5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c35e119868f4385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46b7757c1e542c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Grodan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Kärralundsgatan 19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6a40db4e65b4a0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2788861100a4b6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a702064245b4e6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88bc3c12eb74e8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dcc66f97c07435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af692b2be4d419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14715437fee4598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084047d77e14b4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12522881f56492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e0c4091885c4df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0f60f75deb8446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d489316eb31480b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f12822c4e0b467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6a7fb97bea3427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3af22edc4a24c5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Grodan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7a7fcabad3d44d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f9f14050cf344a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bb3284a9b3c4c4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672f0f3a1084cc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2893c8039434d7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884c13ad059474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2017-02-01T10:48:06.955Z</dcterms:created>
  <dcterms:modified xsi:type="dcterms:W3CDTF">2017-02-01T10:48:06.955Z</dcterms:modified>
</cp:coreProperties>
</file>